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0" r:id="rId5"/>
    <p:sldId id="271" r:id="rId6"/>
    <p:sldId id="272" r:id="rId7"/>
    <p:sldId id="274" r:id="rId8"/>
    <p:sldId id="275" r:id="rId9"/>
    <p:sldId id="261" r:id="rId10"/>
    <p:sldId id="269" r:id="rId11"/>
    <p:sldId id="270" r:id="rId12"/>
    <p:sldId id="262" r:id="rId13"/>
    <p:sldId id="264" r:id="rId14"/>
    <p:sldId id="258" r:id="rId15"/>
    <p:sldId id="266" r:id="rId16"/>
    <p:sldId id="267" r:id="rId17"/>
    <p:sldId id="263" r:id="rId18"/>
    <p:sldId id="265" r:id="rId19"/>
    <p:sldId id="268" r:id="rId20"/>
    <p:sldId id="273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97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13E9E441-D652-4E10-9851-78CCB4B09550}" type="datetimeFigureOut">
              <a:rPr lang="en-US" smtClean="0"/>
              <a:pPr/>
              <a:t>4/24/2014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1F163E-3CE1-45DD-9655-91117F0ADE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9E441-D652-4E10-9851-78CCB4B09550}" type="datetimeFigureOut">
              <a:rPr lang="en-US" smtClean="0"/>
              <a:pPr/>
              <a:t>4/24/2014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F163E-3CE1-45DD-9655-91117F0ADE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9E441-D652-4E10-9851-78CCB4B09550}" type="datetimeFigureOut">
              <a:rPr lang="en-US" smtClean="0"/>
              <a:pPr/>
              <a:t>4/24/2014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F163E-3CE1-45DD-9655-91117F0ADE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3E9E441-D652-4E10-9851-78CCB4B09550}" type="datetimeFigureOut">
              <a:rPr lang="en-US" smtClean="0"/>
              <a:pPr/>
              <a:t>4/24/2014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B1F163E-3CE1-45DD-9655-91117F0ADE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9E441-D652-4E10-9851-78CCB4B09550}" type="datetimeFigureOut">
              <a:rPr lang="en-US" smtClean="0"/>
              <a:pPr/>
              <a:t>4/24/2014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1F163E-3CE1-45DD-9655-91117F0ADE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3E9E441-D652-4E10-9851-78CCB4B09550}" type="datetimeFigureOut">
              <a:rPr lang="en-US" smtClean="0"/>
              <a:pPr/>
              <a:t>4/24/2014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B1F163E-3CE1-45DD-9655-91117F0ADE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13E9E441-D652-4E10-9851-78CCB4B09550}" type="datetimeFigureOut">
              <a:rPr lang="en-US" smtClean="0"/>
              <a:pPr/>
              <a:t>4/24/2014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B1F163E-3CE1-45DD-9655-91117F0ADE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9E441-D652-4E10-9851-78CCB4B09550}" type="datetimeFigureOut">
              <a:rPr lang="en-US" smtClean="0"/>
              <a:pPr/>
              <a:t>4/24/2014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1F163E-3CE1-45DD-9655-91117F0ADE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9E441-D652-4E10-9851-78CCB4B09550}" type="datetimeFigureOut">
              <a:rPr lang="en-US" smtClean="0"/>
              <a:pPr/>
              <a:t>4/24/2014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1F163E-3CE1-45DD-9655-91117F0ADE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3E9E441-D652-4E10-9851-78CCB4B09550}" type="datetimeFigureOut">
              <a:rPr lang="en-US" smtClean="0"/>
              <a:pPr/>
              <a:t>4/24/2014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B1F163E-3CE1-45DD-9655-91117F0ADE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13E9E441-D652-4E10-9851-78CCB4B09550}" type="datetimeFigureOut">
              <a:rPr lang="en-US" smtClean="0"/>
              <a:pPr/>
              <a:t>4/24/2014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2B1F163E-3CE1-45DD-9655-91117F0ADE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13E9E441-D652-4E10-9851-78CCB4B09550}" type="datetimeFigureOut">
              <a:rPr lang="en-US" smtClean="0"/>
              <a:pPr/>
              <a:t>4/24/2014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2B1F163E-3CE1-45DD-9655-91117F0ADEB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fade thruBlk="1"/>
  </p:transition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efarl44.weebly.com/nervous.html" TargetMode="Externa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efarl44.weebly.com/cirrhosis.html" TargetMode="Externa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efarl44.weebly.com/cardiovascular.html" TargetMode="Externa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1800" dirty="0" smtClean="0"/>
              <a:t>Senior Mastery</a:t>
            </a:r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Erin Farley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5675723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Pathophysiology Notebook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438400"/>
            <a:ext cx="4191000" cy="41506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2590800" y="1828800"/>
            <a:ext cx="3962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hlinkClick r:id="rId3"/>
              </a:rPr>
              <a:t>efarl44.weebly.com/nervous.html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02102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Pathophysiology Notebook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905000"/>
            <a:ext cx="2986089" cy="41468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5181600" y="41148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hlinkClick r:id="rId3"/>
              </a:rPr>
              <a:t>efarl44.weebly.com/cirrhosis.html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524500" y="3393664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Cirrhosis Prezi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59284708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l"/>
            <a:r>
              <a:rPr lang="en-US" sz="6600" dirty="0" smtClean="0"/>
              <a:t>Grande Dunes Surgery Center</a:t>
            </a:r>
            <a:endParaRPr lang="en-US" sz="6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Interning</a:t>
            </a:r>
            <a:endParaRPr lang="en-US" dirty="0"/>
          </a:p>
        </p:txBody>
      </p:sp>
      <p:pic>
        <p:nvPicPr>
          <p:cNvPr id="4" name="Picture 3" descr="Grande Dun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6200" y="3352800"/>
            <a:ext cx="3781425" cy="2714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terile Picture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2895600" y="1828800"/>
            <a:ext cx="3356967" cy="44759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Interning</a:t>
            </a:r>
            <a:endParaRPr lang="en-US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TXT L8R program with HTC and Officer Barnes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Senior Project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3276600"/>
            <a:ext cx="3276600" cy="3276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2971800" y="6553200"/>
            <a:ext cx="3733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/>
              <a:t>http://www.zazzle.com/txtl8r_put_your_phone_down_vintage_girl_telephone_yardsign-256532876816809487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41397529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TXT L8R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5900" y="2057400"/>
            <a:ext cx="2540000" cy="190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924050"/>
            <a:ext cx="2895600" cy="2171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3733800"/>
            <a:ext cx="3200400" cy="2400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6437980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TXT L8R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362200"/>
            <a:ext cx="4038600" cy="3028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76800" y="2590800"/>
            <a:ext cx="3657600" cy="2743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9817259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over Page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2895600" y="2057400"/>
            <a:ext cx="3438006" cy="43531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</a:t>
            </a:r>
            <a:endParaRPr lang="en-US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2057400"/>
            <a:ext cx="4267200" cy="23294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469900" y="4876800"/>
            <a:ext cx="4140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http://newsroom.aaa.com/wp-content/uploads/2010/05/TextingandDriving.jpg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929814"/>
            <a:ext cx="3848100" cy="25846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TextBox 10"/>
          <p:cNvSpPr txBox="1"/>
          <p:nvPr/>
        </p:nvSpPr>
        <p:spPr>
          <a:xfrm>
            <a:off x="4806950" y="5486400"/>
            <a:ext cx="414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http://2.bp.blogspot.com/_lm2JI7sGwYI/Sm0x_T_hSmI/AAAAAAAAGDE/BqjWkkYhCKA/s1600-h/cel+phone+driving.jpg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350" y="2057400"/>
            <a:ext cx="5829300" cy="3276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1638300" y="6324600"/>
            <a:ext cx="5867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http://autos.aol.com/article/texting-teenager-responsible-for-deadly-highway-pile-up/</a:t>
            </a:r>
          </a:p>
        </p:txBody>
      </p:sp>
    </p:spTree>
    <p:extLst>
      <p:ext uri="{BB962C8B-B14F-4D97-AF65-F5344CB8AC3E}">
        <p14:creationId xmlns:p14="http://schemas.microsoft.com/office/powerpoint/2010/main" val="131772427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Born on October 2</a:t>
            </a:r>
            <a:r>
              <a:rPr lang="en-US" sz="3200" baseline="30000" dirty="0" smtClean="0"/>
              <a:t>nd</a:t>
            </a:r>
            <a:r>
              <a:rPr lang="en-US" sz="3200" dirty="0" smtClean="0"/>
              <a:t>, 1996 in Utica, New York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Moved to Myrtle Beach June of 2003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Have lived in the Carolina Forest area ever since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Play basketball and throw discus &amp; shot-put in track &amp; field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About me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2602590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57200" y="2133600"/>
            <a:ext cx="8229600" cy="2514600"/>
          </a:xfrm>
        </p:spPr>
        <p:txBody>
          <a:bodyPr>
            <a:normAutofit fontScale="92500" lnSpcReduction="20000"/>
          </a:bodyPr>
          <a:lstStyle/>
          <a:p>
            <a:endParaRPr lang="en-US" sz="9600" dirty="0" smtClean="0"/>
          </a:p>
          <a:p>
            <a:r>
              <a:rPr lang="en-US" sz="9600" dirty="0" smtClean="0"/>
              <a:t>THANK YOU</a:t>
            </a:r>
            <a:endParaRPr lang="en-US" sz="9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48304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721855"/>
            <a:ext cx="2209800" cy="306875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Important People</a:t>
            </a:r>
            <a:endParaRPr lang="en-US" sz="2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34" y="1782233"/>
            <a:ext cx="3048000" cy="2032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070"/>
          <a:stretch/>
        </p:blipFill>
        <p:spPr>
          <a:xfrm>
            <a:off x="2743200" y="4055534"/>
            <a:ext cx="3124200" cy="24495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267" y="1828800"/>
            <a:ext cx="2810933" cy="2108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67" y="4021667"/>
            <a:ext cx="2514600" cy="24257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333" y="4180959"/>
            <a:ext cx="30988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82392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Attend the University of South Carolina; major in Cardiovascular Technology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Graduate from there and then proceed to medical school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Plan to do something with cardiology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Future Plans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505200"/>
            <a:ext cx="3048000" cy="30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4948925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Experiences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809750"/>
            <a:ext cx="2590800" cy="1943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809750"/>
            <a:ext cx="2362200" cy="1771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800" y="1809750"/>
            <a:ext cx="2946400" cy="2209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759" y="4019550"/>
            <a:ext cx="1970882" cy="26278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009900" y="4189942"/>
            <a:ext cx="2743200" cy="2057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4492240"/>
            <a:ext cx="2573338" cy="20724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7288168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Experiences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27000" y="3524250"/>
            <a:ext cx="2844800" cy="2133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057400"/>
            <a:ext cx="3733800" cy="28003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2743200"/>
            <a:ext cx="2209800" cy="29546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1880223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Experiences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148448"/>
            <a:ext cx="4170025" cy="27313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609600" y="56388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http://www.bentonhenry.com/data/photos/779_1cancercenter_mb_hdr2f.jpg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992" y="2294624"/>
            <a:ext cx="3839308" cy="24390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5357446" y="56388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http://childcarecenter.us/static/images/providers/5/156485/LOGOOfficial.jpg</a:t>
            </a:r>
          </a:p>
        </p:txBody>
      </p:sp>
    </p:spTree>
    <p:extLst>
      <p:ext uri="{BB962C8B-B14F-4D97-AF65-F5344CB8AC3E}">
        <p14:creationId xmlns:p14="http://schemas.microsoft.com/office/powerpoint/2010/main" val="42035302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Experiences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23" y="1905000"/>
            <a:ext cx="7239000" cy="2000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1327638" y="4495800"/>
            <a:ext cx="6435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http://bloximages.newyork1.vip.townnews.com/myhorrynews.com/content/tncms/assets/v3/editorial/d/fe/dfe389e4-3a50-11e2-8c9d-0019bb30f31a/50b7a6b497965.image.jpg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172" y="5105400"/>
            <a:ext cx="1866900" cy="13430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5562600" y="60960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http://aast.horrycountyschools.net/pages/Academy_for_Arts_ScienceTech/825572477613238690</a:t>
            </a:r>
          </a:p>
        </p:txBody>
      </p:sp>
    </p:spTree>
    <p:extLst>
      <p:ext uri="{BB962C8B-B14F-4D97-AF65-F5344CB8AC3E}">
        <p14:creationId xmlns:p14="http://schemas.microsoft.com/office/powerpoint/2010/main" val="382250434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Pathophysiology Notebook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438400"/>
            <a:ext cx="4114800" cy="4114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2438400" y="1905000"/>
            <a:ext cx="411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hlinkClick r:id="rId3"/>
              </a:rPr>
              <a:t>efarl44.weebly.com/cardiovascular.html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8623902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250</TotalTime>
  <Words>141</Words>
  <Application>Microsoft Office PowerPoint</Application>
  <PresentationFormat>On-screen Show (4:3)</PresentationFormat>
  <Paragraphs>43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BlackTie</vt:lpstr>
      <vt:lpstr>Erin Farley</vt:lpstr>
      <vt:lpstr>About me</vt:lpstr>
      <vt:lpstr>Important People</vt:lpstr>
      <vt:lpstr>Future Plans</vt:lpstr>
      <vt:lpstr>Experiences</vt:lpstr>
      <vt:lpstr>Experiences</vt:lpstr>
      <vt:lpstr>Experiences</vt:lpstr>
      <vt:lpstr>Experiences</vt:lpstr>
      <vt:lpstr>Pathophysiology Notebook</vt:lpstr>
      <vt:lpstr>Pathophysiology Notebook</vt:lpstr>
      <vt:lpstr>Pathophysiology Notebook</vt:lpstr>
      <vt:lpstr>Interning</vt:lpstr>
      <vt:lpstr>Interning</vt:lpstr>
      <vt:lpstr>Senior Project</vt:lpstr>
      <vt:lpstr>TXT L8R</vt:lpstr>
      <vt:lpstr>TXT L8R</vt:lpstr>
      <vt:lpstr>Research</vt:lpstr>
      <vt:lpstr>Research</vt:lpstr>
      <vt:lpstr>Research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Erin Farley</dc:title>
  <dc:creator>Erin Farley</dc:creator>
  <cp:lastModifiedBy>Farley</cp:lastModifiedBy>
  <cp:revision>29</cp:revision>
  <dcterms:created xsi:type="dcterms:W3CDTF">2014-01-10T02:07:37Z</dcterms:created>
  <dcterms:modified xsi:type="dcterms:W3CDTF">2014-04-25T00:59:17Z</dcterms:modified>
</cp:coreProperties>
</file>